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0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2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30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1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36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7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9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4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0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0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4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14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1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8498480" y="8400305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9715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019" y="3848987"/>
            <a:ext cx="6181741" cy="3009013"/>
          </a:xfrm>
          <a:prstGeom prst="rect">
            <a:avLst/>
          </a:prstGeom>
        </p:spPr>
      </p:pic>
      <p:pic>
        <p:nvPicPr>
          <p:cNvPr id="209715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088" y="0"/>
            <a:ext cx="6604132" cy="2301240"/>
          </a:xfrm>
          <a:prstGeom prst="rect">
            <a:avLst/>
          </a:prstGeom>
        </p:spPr>
      </p:pic>
      <p:sp>
        <p:nvSpPr>
          <p:cNvPr id="1048658" name="TextBox 1048657"/>
          <p:cNvSpPr txBox="1"/>
          <p:nvPr/>
        </p:nvSpPr>
        <p:spPr>
          <a:xfrm>
            <a:off x="3449497" y="2278380"/>
            <a:ext cx="5389704" cy="172354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5300" b="1" dirty="0" err="1">
                <a:solidFill>
                  <a:srgbClr val="C00000"/>
                </a:solidFill>
              </a:rPr>
              <a:t>प्रस्तुतिपत्रक</a:t>
            </a:r>
            <a:r>
              <a:rPr lang="en-US" sz="5300" b="1" dirty="0">
                <a:solidFill>
                  <a:srgbClr val="C00000"/>
                </a:solidFill>
              </a:rPr>
              <a:t> 1/2   (PPT 1/2)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0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1" name="Rectangl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9715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30" y="822589"/>
            <a:ext cx="5333127" cy="5212822"/>
          </a:xfrm>
          <a:prstGeom prst="rect">
            <a:avLst/>
          </a:prstGeom>
        </p:spPr>
      </p:pic>
      <p:cxnSp>
        <p:nvCxnSpPr>
          <p:cNvPr id="3145729" name="Straight Connector 3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5" name="Picture 11" descr="A picture containing dancer, table, cake, sitting  Description automatically genera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4675" y="1532396"/>
            <a:ext cx="4895431" cy="36585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3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4" name="Rectangle 4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97156" name="Picture 4" descr="A group of people posing for the camera  Description automatically genera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149" y="1132764"/>
            <a:ext cx="4128004" cy="4413350"/>
          </a:xfrm>
          <a:prstGeom prst="rect">
            <a:avLst/>
          </a:prstGeom>
        </p:spPr>
      </p:pic>
      <p:cxnSp>
        <p:nvCxnSpPr>
          <p:cNvPr id="3145730" name="Straight Connector 4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7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916" y="822589"/>
            <a:ext cx="5177118" cy="5117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6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7" name="Rectangle 4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31" name="Straight Connector 4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8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453" y="1378633"/>
            <a:ext cx="5176908" cy="1631853"/>
          </a:xfrm>
          <a:prstGeom prst="rect">
            <a:avLst/>
          </a:prstGeom>
        </p:spPr>
      </p:pic>
      <p:pic>
        <p:nvPicPr>
          <p:cNvPr id="2097159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266" y="3429001"/>
            <a:ext cx="4698608" cy="1804182"/>
          </a:xfrm>
          <a:prstGeom prst="rect">
            <a:avLst/>
          </a:prstGeom>
        </p:spPr>
      </p:pic>
      <p:pic>
        <p:nvPicPr>
          <p:cNvPr id="2097160" name="Picture 7" descr="A person wearing a costume  Description automatically generate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4166" y="1238250"/>
            <a:ext cx="5101381" cy="438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Custom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SHIVAM SHARMA</dc:creator>
  <cp:lastModifiedBy>User</cp:lastModifiedBy>
  <cp:revision>1</cp:revision>
  <dcterms:created xsi:type="dcterms:W3CDTF">2020-07-24T11:11:26Z</dcterms:created>
  <dcterms:modified xsi:type="dcterms:W3CDTF">2020-07-30T20:50:13Z</dcterms:modified>
</cp:coreProperties>
</file>